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earth/delft3dfmpy" TargetMode="External"/><Relationship Id="rId2" Type="http://schemas.openxmlformats.org/officeDocument/2006/relationships/hyperlink" Target="https://iplo.nl/thema/water/applicaties-modellen/watermanagementmodellen/d-fast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c-scale-community/use-case-hisea/blob/main/notebooks/visualise_delft3dfm.ipynb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2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3"/>
              </a:rPr>
              <a:t>https://github.com/openearth/delft3dfmpy</a:t>
            </a:r>
            <a:endParaRPr lang="da-DK" dirty="0">
              <a:highlight>
                <a:srgbClr val="FFFF00"/>
              </a:highlight>
            </a:endParaRP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4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2127</TotalTime>
  <Words>800</Words>
  <Application>Microsoft Office PowerPoint</Application>
  <PresentationFormat>Widescreen</PresentationFormat>
  <Paragraphs>122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204</cp:revision>
  <dcterms:created xsi:type="dcterms:W3CDTF">2020-02-17T13:56:38Z</dcterms:created>
  <dcterms:modified xsi:type="dcterms:W3CDTF">2022-11-21T09:03:35Z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